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8427A-35C8-4826-B7D3-4A3782877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424ABF-91E7-458A-8A47-F89B49D8C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25689F-04CE-419D-89F7-C242D375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B2E782-2985-4637-95E8-6F0B75FE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9CEE30-35BC-4EB4-BC92-5077EF77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24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3BABA-6F3D-4DBD-ABF2-7E10171D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B18A5A-C28B-4BA4-9F4C-96E7EC64F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B82F95-FE4A-4CF9-8F35-78D1D796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5AB2B-463A-4E21-88F5-6F20AFD04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E3E65-E205-48D0-8DB5-89463967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91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03E229-EE5F-4FFA-84C6-72F45F250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510643-187D-4A9C-BDD3-43C21BE8C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45BE9-7EFE-42D9-8A8F-D19B423B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5075C-FC65-42BA-B799-1258C56F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BF661-59E9-40BD-BB7C-7EE7DDFC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69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AAA06-9A40-479C-A332-1F7AEA33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FB0B4-4528-40B3-B9C7-E201B5BFA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06DDA3-4050-4BAA-8A50-40FC6F33E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C6ADC-5233-4877-854C-2A4FBD0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F33F9-C49F-4D4E-BD2D-0E350776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32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73D99-8EB1-4AD7-82DE-19915530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F0B679-91EA-41A1-881F-E5DFEBF01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E26DAA-9DD6-4AE0-845B-9A0B84EF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E7FF9-67DB-4916-95FD-E543DF24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66B09-7D20-4103-9489-DD41FB87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78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545E0-6EC4-48D8-91E6-B1EC1807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73AC47-8C0B-40CF-82A1-34887CAC2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97D87D-C584-49F4-BF7A-C66D7FBCD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9D7204-ED55-4931-8DBD-8A66F5F8C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2D59D7-8BEE-4CE9-8DDA-A52AA616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F33CA9-7A7D-4A66-BD1B-A4F894C3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23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4D6BF-2E28-4BD2-86C7-BA32D0E1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9B23C7-2170-4139-ADF9-3B371C506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077A8D-8BDE-4BF0-9CC1-C852D061F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88060B-1416-49CC-B715-7958E1FC0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2CD2FC-ECF2-4D0D-8486-8157A9085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1A6473-7E89-4F33-AFD8-19B8EB0D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A73DAA-1F64-489F-8003-1988D6CC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2950BA-9603-4990-B83B-23202021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38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AA458-67C6-4A9E-90DC-3AA31CAC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AE9C49-7F40-4E10-95D4-BBFEC836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115E52-C261-4D6E-9521-8B4E91B6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7E83A6-7F33-4008-A2F3-BE7141A6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70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B6B8E1-4D92-49DF-9A39-56E3189C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5393ED-CC57-441F-A935-4D9A75E6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27D118-769A-47C6-8537-C818ABF5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7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97070-AFA5-4B2E-9FE9-95C23B33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60D56F-1A3A-405B-934B-2B2D901D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B0D69A-2961-4173-9620-2EF99E9EC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C52B2-CD9E-4E6C-B2F3-B32AF8C3A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ACAC5B-A90C-4E22-9D1E-65BD2708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499F82-4D82-4A94-9F8C-3FA8C397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16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BEC94-3393-4089-BA87-86956AB7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9269778-CDF8-472F-89BE-658AE974B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C129CA-4E69-4043-9932-BA09B8A3E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F0F2AE-FA16-4A06-8EED-B29B0C78E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08ECF0-BABF-4A17-9152-33C7FC96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30605C-9015-4E67-AC59-E2392018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79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545C39-B7AE-454F-8DD5-ED01813D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7987BA-EE04-4652-98BF-3800A2447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DF2A08-E85B-4266-85F9-16984848E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32E9-7176-4C5D-8AA0-59D48E1D1C2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E3155-3F2C-45F3-ADC5-8EB323E0C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9ADF1B-0327-48AE-8BCE-89EA0B458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35400-B138-42CB-9759-19BC15DA0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4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n-tech.com/product_detail-50-331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log.csdn.net/weixin_43956351/article/details/9439489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bybreckon/python-examples-cv/blob/master/stereo_sgbm.py" TargetMode="External"/><Relationship Id="rId2" Type="http://schemas.openxmlformats.org/officeDocument/2006/relationships/hyperlink" Target="https://docs.opencv.org/3.4/d2/d85/classcv_1_1StereoSGB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aRenChang/PSMNet" TargetMode="External"/><Relationship Id="rId2" Type="http://schemas.openxmlformats.org/officeDocument/2006/relationships/hyperlink" Target="https://openaccess.thecvf.com/content_cvpr_2018/papers/Chang_Pyramid_Stereo_Matching_CVPR_2018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blog.csdn.net/weixin_45614254/article/details/11070811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1330-D795-4CAF-A36C-B29923D20A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Project of Stereo Vision</a:t>
            </a:r>
            <a:br>
              <a:rPr lang="en-US" altLang="zh-CN" dirty="0"/>
            </a:br>
            <a:r>
              <a:rPr lang="en-US" altLang="zh-CN" sz="4800" dirty="0"/>
              <a:t>Phase II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0D1190-BC5D-43F9-ACE9-BAC90832F9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2022/11/19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81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E6210-5D6A-4804-8225-D05B01B2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回顾：双目相机制作与标定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7DFE1-F34D-4C7E-9F7F-C34F9709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1. 3D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打印相机固定件 （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phase I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双目相机固定 （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phase I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3. </a:t>
            </a:r>
            <a:r>
              <a:rPr lang="zh-CN" altLang="en-US" dirty="0"/>
              <a:t>利用</a:t>
            </a:r>
            <a:r>
              <a:rPr lang="en-US" altLang="zh-CN" dirty="0"/>
              <a:t>checker board</a:t>
            </a:r>
            <a:r>
              <a:rPr lang="zh-CN" altLang="en-US" dirty="0"/>
              <a:t>标定相机参数矩阵 （</a:t>
            </a:r>
            <a:r>
              <a:rPr lang="en-US" altLang="zh-CN" dirty="0"/>
              <a:t>phase II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选择双目匹配算法获取深度信息 （</a:t>
            </a:r>
            <a:r>
              <a:rPr lang="en-US" altLang="zh-CN" dirty="0"/>
              <a:t>phase II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/>
              <a:t>示例案例。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16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678DE-F4E9-48C3-B3B6-F6608CAB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相机框架与固定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A74FE-9E0D-4C58-B8D7-833F5C713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3730" cy="4351338"/>
          </a:xfrm>
        </p:spPr>
        <p:txBody>
          <a:bodyPr/>
          <a:lstStyle/>
          <a:p>
            <a:r>
              <a:rPr lang="zh-CN" altLang="en-US" dirty="0"/>
              <a:t>固定机构可选择凸点卡入式，亦可选择螺丝通孔固定（这里列举两个典型机构）。</a:t>
            </a:r>
            <a:endParaRPr lang="en-US" altLang="zh-CN" dirty="0"/>
          </a:p>
          <a:p>
            <a:r>
              <a:rPr lang="zh-CN" altLang="en-US" dirty="0"/>
              <a:t>铜柱提供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，</a:t>
            </a:r>
            <a:r>
              <a:rPr lang="en-US" altLang="zh-CN" dirty="0"/>
              <a:t>20mm</a:t>
            </a:r>
            <a:r>
              <a:rPr lang="zh-CN" altLang="en-US" dirty="0"/>
              <a:t>长度，</a:t>
            </a:r>
            <a:r>
              <a:rPr lang="en-US" altLang="zh-CN" dirty="0"/>
              <a:t>M2</a:t>
            </a:r>
            <a:r>
              <a:rPr lang="zh-CN" altLang="en-US" dirty="0"/>
              <a:t>顶丝螺纹。</a:t>
            </a:r>
            <a:endParaRPr lang="en-US" altLang="zh-CN" dirty="0"/>
          </a:p>
          <a:p>
            <a:r>
              <a:rPr lang="zh-CN" altLang="en-US" dirty="0"/>
              <a:t>若打印件仍需修改设计，可先行申请固定双目以并行完成后续算法设计（需登记并之后交回）。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3192AC-B408-4460-8C4A-A5433880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51733" y="3747774"/>
            <a:ext cx="2352944" cy="3137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FAA97D-A5F1-4EA4-85D9-111F5B49A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" t="9033" r="19858" b="16608"/>
          <a:stretch/>
        </p:blipFill>
        <p:spPr>
          <a:xfrm rot="16200000">
            <a:off x="6396393" y="3723603"/>
            <a:ext cx="2352944" cy="31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D3A63-A801-4FCD-A0AB-AC3E05BC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棋盘格标定示例过程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52451-3FF8-48FD-AC64-4AD24972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一个简单的思路，将下述棋盘格在电脑屏幕上放映，测量色块实际边长，从多角度拍摄图片，使用</a:t>
            </a:r>
            <a:r>
              <a:rPr lang="en-US" altLang="zh-CN" dirty="0" err="1"/>
              <a:t>matlab</a:t>
            </a:r>
            <a:r>
              <a:rPr lang="zh-CN" altLang="en-US" dirty="0"/>
              <a:t>工具包自动标定。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5152AF-68C1-4A56-9885-B8B0C6B6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03" y="2726666"/>
            <a:ext cx="4954594" cy="35852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43E7D7-BAB9-44C8-BDBC-1D30E02189F6}"/>
              </a:ext>
            </a:extLst>
          </p:cNvPr>
          <p:cNvSpPr txBox="1"/>
          <p:nvPr/>
        </p:nvSpPr>
        <p:spPr>
          <a:xfrm>
            <a:off x="3374057" y="6239681"/>
            <a:ext cx="6096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http://www.csn-tech.com/product_detail-50-331.html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998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4E4D9-2CDA-4FDE-A875-9505A811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棋盘格标定示例过程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17360-95DD-44E7-8A90-81E82B403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Stereo Camera Calibration</a:t>
            </a:r>
            <a:r>
              <a:rPr lang="zh-CN" altLang="en-US" dirty="0"/>
              <a:t>” </a:t>
            </a:r>
            <a:r>
              <a:rPr lang="en-US" altLang="zh-CN" dirty="0"/>
              <a:t>toolbox @ MATLAB</a:t>
            </a:r>
          </a:p>
          <a:p>
            <a:r>
              <a:rPr lang="zh-CN" altLang="en-US" dirty="0"/>
              <a:t>示例教程：</a:t>
            </a:r>
            <a:r>
              <a:rPr lang="en-US" altLang="zh-CN" sz="2400" dirty="0">
                <a:hlinkClick r:id="rId2"/>
              </a:rPr>
              <a:t>https://blog.csdn.net/weixin_43956351/article/details/94394892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DD9E6D-87B6-4DB9-B498-701590D0D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574" y="2978074"/>
            <a:ext cx="5606852" cy="29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9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C1B99-4CFA-4E36-A587-2D5B25D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双目深度获取 </a:t>
            </a:r>
            <a:r>
              <a:rPr lang="en-US" altLang="zh-CN" dirty="0"/>
              <a:t>--- SGBM @ OpenCV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C6AB7-6FF4-40BA-8AA7-C64A14102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传统匹配算法：</a:t>
            </a:r>
            <a:r>
              <a:rPr lang="en-US" altLang="zh-CN" dirty="0"/>
              <a:t>Semi global block matching </a:t>
            </a:r>
            <a:r>
              <a:rPr lang="zh-CN" altLang="en-US" dirty="0"/>
              <a:t>（</a:t>
            </a:r>
            <a:r>
              <a:rPr lang="en-US" altLang="zh-CN" dirty="0"/>
              <a:t>SGBM</a:t>
            </a:r>
            <a:r>
              <a:rPr lang="zh-CN" altLang="en-US" dirty="0"/>
              <a:t>），调用</a:t>
            </a:r>
            <a:r>
              <a:rPr lang="en-US" altLang="zh-CN" dirty="0"/>
              <a:t>OpenCV</a:t>
            </a:r>
            <a:r>
              <a:rPr lang="zh-CN" altLang="en-US" dirty="0"/>
              <a:t>库以实现。</a:t>
            </a:r>
            <a:endParaRPr lang="en-US" altLang="zh-CN" dirty="0"/>
          </a:p>
          <a:p>
            <a:r>
              <a:rPr lang="zh-CN" altLang="en-US" dirty="0"/>
              <a:t>示例教程：</a:t>
            </a:r>
            <a:r>
              <a:rPr lang="en-US" altLang="zh-CN" sz="2000" dirty="0">
                <a:hlinkClick r:id="rId2"/>
              </a:rPr>
              <a:t>https://docs.opencv.org/3.4/d2/d85/classcv_1_1StereoSGBM.html</a:t>
            </a:r>
            <a:endParaRPr lang="en-US" altLang="zh-CN" sz="2000" dirty="0"/>
          </a:p>
          <a:p>
            <a:r>
              <a:rPr lang="en-US" altLang="zh-CN" sz="2000" dirty="0">
                <a:hlinkClick r:id="rId3"/>
              </a:rPr>
              <a:t>https://github.com/tobybreckon/python-examples-cv/blob/master/stereo_sgbm.py</a:t>
            </a:r>
            <a:endParaRPr lang="en-US" altLang="zh-CN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AFC7B7-9705-4816-89E5-596918C0F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20" y="3837105"/>
            <a:ext cx="8896759" cy="21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8A5B8-2AD0-40B9-B25F-33C44A6F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双目深度获取 </a:t>
            </a:r>
            <a:r>
              <a:rPr lang="en-US" altLang="zh-CN" dirty="0"/>
              <a:t>--- </a:t>
            </a:r>
            <a:r>
              <a:rPr lang="en-US" altLang="zh-CN" dirty="0" err="1"/>
              <a:t>PSMnet</a:t>
            </a:r>
            <a:r>
              <a:rPr lang="en-US" altLang="zh-CN" dirty="0"/>
              <a:t> using PyTorch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DA9E2-CC1C-4C7E-B64D-6AD3AA91D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5441" cy="4351338"/>
          </a:xfrm>
        </p:spPr>
        <p:txBody>
          <a:bodyPr/>
          <a:lstStyle/>
          <a:p>
            <a:r>
              <a:rPr lang="zh-CN" altLang="en-US" dirty="0"/>
              <a:t>一个经典的神经网络算法 </a:t>
            </a:r>
            <a:r>
              <a:rPr lang="en-US" altLang="zh-CN" sz="2400" dirty="0"/>
              <a:t>Pyramid Stereo Matching network</a:t>
            </a:r>
          </a:p>
          <a:p>
            <a:r>
              <a:rPr lang="en-US" altLang="zh-CN" dirty="0"/>
              <a:t>PyTorch</a:t>
            </a:r>
            <a:r>
              <a:rPr lang="zh-CN" altLang="en-US" dirty="0"/>
              <a:t>平台，卷积网络，经验证泛化性尚可。</a:t>
            </a:r>
            <a:endParaRPr lang="en-US" altLang="zh-CN" dirty="0"/>
          </a:p>
          <a:p>
            <a:r>
              <a:rPr lang="zh-CN" altLang="en-US" dirty="0"/>
              <a:t>参考资料与源码：</a:t>
            </a:r>
            <a:endParaRPr lang="en-US" altLang="zh-CN" dirty="0"/>
          </a:p>
          <a:p>
            <a:r>
              <a:rPr lang="en-US" altLang="zh-CN" sz="1600" dirty="0">
                <a:hlinkClick r:id="rId2"/>
              </a:rPr>
              <a:t>https://openaccess.thecvf.com/content_cvpr_2018/papers/Chang_Pyramid_Stereo_Matching_CVPR_2018_paper.pdf</a:t>
            </a:r>
            <a:endParaRPr lang="en-US" altLang="zh-CN" sz="1600" dirty="0"/>
          </a:p>
          <a:p>
            <a:r>
              <a:rPr lang="en-US" altLang="zh-CN" sz="1600" dirty="0">
                <a:hlinkClick r:id="rId3"/>
              </a:rPr>
              <a:t>https://github.com/JiaRenChang/PSMNet</a:t>
            </a:r>
            <a:endParaRPr lang="en-US" altLang="zh-CN" sz="1600" dirty="0"/>
          </a:p>
          <a:p>
            <a:r>
              <a:rPr lang="en-US" altLang="zh-CN" sz="1600" dirty="0">
                <a:hlinkClick r:id="rId4"/>
              </a:rPr>
              <a:t>https://blog.csdn.net/weixin_45614254/article/details/110708111</a:t>
            </a:r>
            <a:endParaRPr lang="en-US" altLang="zh-CN" sz="1600" dirty="0"/>
          </a:p>
          <a:p>
            <a:r>
              <a:rPr lang="en-US" altLang="zh-CN" sz="1600" dirty="0"/>
              <a:t>CVPR 2018 paper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0CB5CD-FCDB-43C9-BD92-480866BB7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044" y="1825625"/>
            <a:ext cx="5731871" cy="39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685F5-A685-4CCB-9ACE-CC4F1995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* </a:t>
            </a:r>
            <a:r>
              <a:rPr lang="zh-CN" altLang="en-US" dirty="0"/>
              <a:t>示例相机固定办法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E6299-8714-4F67-9BCA-BC29373A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铜柱螺丝固定式，使用我们提供的夹持装置安装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3F2BEC-362B-49B7-9195-A7C4E6E4F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76" y="2389998"/>
            <a:ext cx="5317648" cy="39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9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E3F2B-3AE7-4ABD-8390-137D3A1E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* </a:t>
            </a:r>
            <a:r>
              <a:rPr lang="zh-CN" altLang="en-US" dirty="0"/>
              <a:t>示例相机固定办法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C11DE1-835A-478B-AABA-8858347D3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23" y="1690688"/>
            <a:ext cx="2810790" cy="3747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944758-F0C7-495C-9C38-2EFC3707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59" y="1690688"/>
            <a:ext cx="2810790" cy="37477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E66757-3A1F-461C-8B59-85D864C83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896" y="1690688"/>
            <a:ext cx="2810790" cy="37477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1CA52B-EC97-4798-B206-C36C56F9CB2D}"/>
              </a:ext>
            </a:extLst>
          </p:cNvPr>
          <p:cNvSpPr txBox="1"/>
          <p:nvPr/>
        </p:nvSpPr>
        <p:spPr>
          <a:xfrm>
            <a:off x="7018896" y="5647303"/>
            <a:ext cx="30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Special thanks to </a:t>
            </a:r>
            <a:r>
              <a:rPr lang="en-US" altLang="zh-CN" dirty="0" err="1"/>
              <a:t>Yiting</a:t>
            </a:r>
            <a:r>
              <a:rPr lang="en-US" altLang="zh-CN" dirty="0"/>
              <a:t> He.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90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418</Words>
  <Application>Microsoft Office PowerPoint</Application>
  <PresentationFormat>宽屏</PresentationFormat>
  <Paragraphs>34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Project of Stereo Vision Phase II</vt:lpstr>
      <vt:lpstr>回顾：双目相机制作与标定</vt:lpstr>
      <vt:lpstr>相机框架与固定</vt:lpstr>
      <vt:lpstr>棋盘格标定示例过程</vt:lpstr>
      <vt:lpstr>棋盘格标定示例过程</vt:lpstr>
      <vt:lpstr>双目深度获取 --- SGBM @ OpenCV</vt:lpstr>
      <vt:lpstr>双目深度获取 --- PSMnet using PyTorch</vt:lpstr>
      <vt:lpstr>* 示例相机固定办法</vt:lpstr>
      <vt:lpstr>* 示例相机固定办法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of Stereo Vision Phase II</dc:title>
  <dc:creator>徐 智昊</dc:creator>
  <cp:lastModifiedBy>徐 智昊</cp:lastModifiedBy>
  <cp:revision>5</cp:revision>
  <dcterms:created xsi:type="dcterms:W3CDTF">2022-11-18T08:17:51Z</dcterms:created>
  <dcterms:modified xsi:type="dcterms:W3CDTF">2022-11-18T09:10:10Z</dcterms:modified>
</cp:coreProperties>
</file>